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332" r:id="rId2"/>
    <p:sldId id="337" r:id="rId3"/>
    <p:sldId id="336" r:id="rId4"/>
    <p:sldId id="348" r:id="rId5"/>
    <p:sldId id="350" r:id="rId6"/>
  </p:sldIdLst>
  <p:sldSz cx="12192000" cy="6858000"/>
  <p:notesSz cx="6858000" cy="9144000"/>
  <p:embeddedFontLst>
    <p:embeddedFont>
      <p:font typeface="210 네버랜드 B" panose="02020603020101020101" pitchFamily="18" charset="-127"/>
      <p:regular r:id="rId8"/>
    </p:embeddedFont>
    <p:embeddedFont>
      <p:font typeface="Segoe UI Black" panose="020B0A02040204020203" pitchFamily="34" charset="0"/>
      <p:bold r:id="rId9"/>
      <p:boldItalic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스웨거 TTF" panose="020B0600000101010101" pitchFamily="50" charset="-127"/>
      <p:regular r:id="rId13"/>
    </p:embeddedFont>
    <p:embeddedFont>
      <p:font typeface="에스코어 드림 9 Black" panose="020B0A03030302020204" pitchFamily="34" charset="-127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71"/>
    <a:srgbClr val="91DE59"/>
    <a:srgbClr val="FFFFFF"/>
    <a:srgbClr val="EDB200"/>
    <a:srgbClr val="F8C339"/>
    <a:srgbClr val="E4AC00"/>
    <a:srgbClr val="1988D8"/>
    <a:srgbClr val="07DBB9"/>
    <a:srgbClr val="FF908A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FF370-D599-4FA4-8720-C0DC935A841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FF231-5399-4060-B9F9-8CF2DC77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56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7FC902-DE6A-4D1C-8517-E2A8BF5092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F00A-29ED-4815-99D7-FE9FF3C8A43B}"/>
              </a:ext>
            </a:extLst>
          </p:cNvPr>
          <p:cNvSpPr txBox="1"/>
          <p:nvPr/>
        </p:nvSpPr>
        <p:spPr>
          <a:xfrm>
            <a:off x="298579" y="513752"/>
            <a:ext cx="7591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ToDay’s </a:t>
            </a:r>
            <a:r>
              <a:rPr lang="en-US" altLang="ko-KR" sz="66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TODO</a:t>
            </a:r>
            <a:endParaRPr lang="ko-KR" altLang="en-US" sz="5400">
              <a:solidFill>
                <a:schemeClr val="accent6">
                  <a:lumMod val="60000"/>
                  <a:lumOff val="40000"/>
                </a:schemeClr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678105" y="6295002"/>
            <a:ext cx="6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iOS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9" name="TextBox 46">
            <a:extLst>
              <a:ext uri="{FF2B5EF4-FFF2-40B4-BE49-F238E27FC236}">
                <a16:creationId xmlns:a16="http://schemas.microsoft.com/office/drawing/2014/main" id="{8D6134CB-C448-4833-B80E-AF80AD32A554}"/>
              </a:ext>
            </a:extLst>
          </p:cNvPr>
          <p:cNvSpPr txBox="1"/>
          <p:nvPr/>
        </p:nvSpPr>
        <p:spPr>
          <a:xfrm>
            <a:off x="5058842" y="1547236"/>
            <a:ext cx="1981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PROJECT</a:t>
            </a:r>
          </a:p>
        </p:txBody>
      </p:sp>
      <p:sp>
        <p:nvSpPr>
          <p:cNvPr id="10" name="TextBox 46">
            <a:extLst>
              <a:ext uri="{FF2B5EF4-FFF2-40B4-BE49-F238E27FC236}">
                <a16:creationId xmlns:a16="http://schemas.microsoft.com/office/drawing/2014/main" id="{CE4C8798-FA8F-43BC-AB86-9D1D8E93EDDF}"/>
              </a:ext>
            </a:extLst>
          </p:cNvPr>
          <p:cNvSpPr txBox="1"/>
          <p:nvPr/>
        </p:nvSpPr>
        <p:spPr>
          <a:xfrm>
            <a:off x="298579" y="4889911"/>
            <a:ext cx="4017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앱 출시일 </a:t>
            </a:r>
            <a:r>
              <a:rPr lang="en-US" altLang="ko-KR" sz="4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2021.09.30</a:t>
            </a:r>
            <a:r>
              <a:rPr lang="ko-KR" altLang="en-US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en-US" altLang="ko-KR" sz="540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46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3535581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0A8A115-BC9B-42AE-AB19-F20649D74881}"/>
              </a:ext>
            </a:extLst>
          </p:cNvPr>
          <p:cNvSpPr txBox="1"/>
          <p:nvPr/>
        </p:nvSpPr>
        <p:spPr>
          <a:xfrm>
            <a:off x="5435916" y="4891490"/>
            <a:ext cx="5751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오늘만 입력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삭제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완료 가능한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TODO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A1AC30-6701-4089-88ED-4D4F46CBEB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0" y="1775367"/>
            <a:ext cx="2218942" cy="221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57265" y="486248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C1289E-698E-4FBD-9006-74C11F0B1E6E}"/>
              </a:ext>
            </a:extLst>
          </p:cNvPr>
          <p:cNvSpPr txBox="1"/>
          <p:nvPr/>
        </p:nvSpPr>
        <p:spPr>
          <a:xfrm>
            <a:off x="3199150" y="1087962"/>
            <a:ext cx="5329030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A86E6F-6704-44B5-9508-EB91576AA627}"/>
              </a:ext>
            </a:extLst>
          </p:cNvPr>
          <p:cNvSpPr txBox="1"/>
          <p:nvPr/>
        </p:nvSpPr>
        <p:spPr>
          <a:xfrm>
            <a:off x="6588363" y="1914882"/>
            <a:ext cx="1704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launchScreen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F77D3C-25A9-4B61-AA58-C1AAE7D46912}"/>
              </a:ext>
            </a:extLst>
          </p:cNvPr>
          <p:cNvSpPr txBox="1"/>
          <p:nvPr/>
        </p:nvSpPr>
        <p:spPr>
          <a:xfrm>
            <a:off x="10605183" y="6140919"/>
            <a:ext cx="142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8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DDB35A-6FA6-4CAC-8352-EA1FB56516D7}"/>
              </a:ext>
            </a:extLst>
          </p:cNvPr>
          <p:cNvSpPr txBox="1"/>
          <p:nvPr/>
        </p:nvSpPr>
        <p:spPr>
          <a:xfrm>
            <a:off x="6588363" y="2330140"/>
            <a:ext cx="1704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ViewController 3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436BAF-09B2-4176-A54F-8FC62F13E995}"/>
              </a:ext>
            </a:extLst>
          </p:cNvPr>
          <p:cNvSpPr txBox="1"/>
          <p:nvPr/>
        </p:nvSpPr>
        <p:spPr>
          <a:xfrm>
            <a:off x="6588363" y="2745398"/>
            <a:ext cx="1704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ViewCell 3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1851D8-B3E1-4109-98B9-781740244A82}"/>
              </a:ext>
            </a:extLst>
          </p:cNvPr>
          <p:cNvSpPr txBox="1"/>
          <p:nvPr/>
        </p:nvSpPr>
        <p:spPr>
          <a:xfrm>
            <a:off x="6588363" y="3160655"/>
            <a:ext cx="1704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Dto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7D248F-60FE-49EB-8499-968AC332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36" y="1357928"/>
            <a:ext cx="2756042" cy="43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83953" y="494949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319B16-86D1-4D7B-B035-494E2FF710D8}"/>
              </a:ext>
            </a:extLst>
          </p:cNvPr>
          <p:cNvSpPr txBox="1"/>
          <p:nvPr/>
        </p:nvSpPr>
        <p:spPr>
          <a:xfrm>
            <a:off x="4959910" y="1244702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29B55C-46EE-422F-8B8F-8DFB67DEFBCB}"/>
              </a:ext>
            </a:extLst>
          </p:cNvPr>
          <p:cNvSpPr txBox="1"/>
          <p:nvPr/>
        </p:nvSpPr>
        <p:spPr>
          <a:xfrm>
            <a:off x="3084219" y="1263191"/>
            <a:ext cx="1683783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452C636-AFA2-45B1-A7C1-D7AED44BDF05}"/>
              </a:ext>
            </a:extLst>
          </p:cNvPr>
          <p:cNvSpPr txBox="1"/>
          <p:nvPr/>
        </p:nvSpPr>
        <p:spPr>
          <a:xfrm>
            <a:off x="488356" y="1269552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05117A2-18B0-46D0-9A1E-BC5D92D667B4}"/>
              </a:ext>
            </a:extLst>
          </p:cNvPr>
          <p:cNvSpPr txBox="1"/>
          <p:nvPr/>
        </p:nvSpPr>
        <p:spPr>
          <a:xfrm>
            <a:off x="672499" y="1128082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DED1E80-7514-4A22-9E4C-73E3A448BE33}"/>
              </a:ext>
            </a:extLst>
          </p:cNvPr>
          <p:cNvSpPr txBox="1"/>
          <p:nvPr/>
        </p:nvSpPr>
        <p:spPr>
          <a:xfrm>
            <a:off x="3723187" y="1143896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B5E221-761E-41D2-87F7-41F590919B33}"/>
              </a:ext>
            </a:extLst>
          </p:cNvPr>
          <p:cNvSpPr txBox="1"/>
          <p:nvPr/>
        </p:nvSpPr>
        <p:spPr>
          <a:xfrm>
            <a:off x="1344056" y="2265914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Swift 5</a:t>
            </a:r>
            <a:endParaRPr lang="en-US" altLang="ko-KR" sz="900" b="0" i="0" dirty="0">
              <a:solidFill>
                <a:srgbClr val="4C4D4E"/>
              </a:solidFill>
              <a:effectLst/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D0DB82BE-5B60-453B-8FED-79728921AB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77" y="1769722"/>
            <a:ext cx="1200478" cy="600239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B89E1EF-7A09-4C60-956D-3AA9A7EAE424}"/>
              </a:ext>
            </a:extLst>
          </p:cNvPr>
          <p:cNvSpPr txBox="1"/>
          <p:nvPr/>
        </p:nvSpPr>
        <p:spPr>
          <a:xfrm>
            <a:off x="5253346" y="1131052"/>
            <a:ext cx="48375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pic>
        <p:nvPicPr>
          <p:cNvPr id="120" name="Picture 2" descr="Swift - Apple Developer">
            <a:extLst>
              <a:ext uri="{FF2B5EF4-FFF2-40B4-BE49-F238E27FC236}">
                <a16:creationId xmlns:a16="http://schemas.microsoft.com/office/drawing/2014/main" id="{EC6A2BAA-22E9-48C6-9FB6-30FD3B548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63" y="1683335"/>
            <a:ext cx="525493" cy="525493"/>
          </a:xfrm>
          <a:prstGeom prst="rect">
            <a:avLst/>
          </a:prstGeom>
          <a:noFill/>
        </p:spPr>
      </p:pic>
      <p:pic>
        <p:nvPicPr>
          <p:cNvPr id="121" name="Picture 2" descr="Mac App Store에서 제공하는 Xcode">
            <a:extLst>
              <a:ext uri="{FF2B5EF4-FFF2-40B4-BE49-F238E27FC236}">
                <a16:creationId xmlns:a16="http://schemas.microsoft.com/office/drawing/2014/main" id="{CFBCF57F-A910-4875-B497-1FDA4DBF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974" y="1540552"/>
            <a:ext cx="917654" cy="917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7CE17-F0BE-4B25-87A0-81958322DFFD}"/>
              </a:ext>
            </a:extLst>
          </p:cNvPr>
          <p:cNvSpPr txBox="1"/>
          <p:nvPr/>
        </p:nvSpPr>
        <p:spPr>
          <a:xfrm>
            <a:off x="451214" y="1538305"/>
            <a:ext cx="253899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C051E-A29F-4969-976D-7E02B0D872F7}"/>
              </a:ext>
            </a:extLst>
          </p:cNvPr>
          <p:cNvSpPr txBox="1"/>
          <p:nvPr/>
        </p:nvSpPr>
        <p:spPr>
          <a:xfrm>
            <a:off x="3470094" y="1554911"/>
            <a:ext cx="2538993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F5E25D-A4BA-48C3-BEB9-5C741C381A48}"/>
              </a:ext>
            </a:extLst>
          </p:cNvPr>
          <p:cNvSpPr txBox="1"/>
          <p:nvPr/>
        </p:nvSpPr>
        <p:spPr>
          <a:xfrm>
            <a:off x="3879554" y="1262523"/>
            <a:ext cx="172007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당일만 입력 및 중요도 상위표시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43EDE-0575-4DC6-BACF-6385BBA8CC46}"/>
              </a:ext>
            </a:extLst>
          </p:cNvPr>
          <p:cNvSpPr txBox="1"/>
          <p:nvPr/>
        </p:nvSpPr>
        <p:spPr>
          <a:xfrm>
            <a:off x="658617" y="1269736"/>
            <a:ext cx="207720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달력과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TableView</a:t>
            </a: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8B45F0-F69D-4028-AA64-1CE3FBA36CB8}"/>
              </a:ext>
            </a:extLst>
          </p:cNvPr>
          <p:cNvSpPr txBox="1"/>
          <p:nvPr/>
        </p:nvSpPr>
        <p:spPr>
          <a:xfrm>
            <a:off x="6340786" y="1564570"/>
            <a:ext cx="5400000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B2FAD5-FFFB-4E51-BD4D-BA787974A1D4}"/>
              </a:ext>
            </a:extLst>
          </p:cNvPr>
          <p:cNvSpPr txBox="1"/>
          <p:nvPr/>
        </p:nvSpPr>
        <p:spPr>
          <a:xfrm>
            <a:off x="6787782" y="1392846"/>
            <a:ext cx="29577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입력할 때마다 검색기능활성화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F76427-1588-4E8C-A1DA-26DD922DC3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6" y="2070064"/>
            <a:ext cx="1933884" cy="360000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F43084-2209-43BE-AA8C-7BE8B9DC0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48" y="2096329"/>
            <a:ext cx="1933884" cy="360000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64FD8F-1F23-4997-8EA1-1B3EE2981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60" y="2070064"/>
            <a:ext cx="1933884" cy="360000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A1191B6-008A-4059-9793-7256F002E0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23" y="2086670"/>
            <a:ext cx="1933884" cy="360000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852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59</Words>
  <Application>Microsoft Office PowerPoint</Application>
  <PresentationFormat>와이드스크린</PresentationFormat>
  <Paragraphs>27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스웨거 TTF</vt:lpstr>
      <vt:lpstr>Arial</vt:lpstr>
      <vt:lpstr>210 네버랜드 B</vt:lpstr>
      <vt:lpstr>맑은 고딕</vt:lpstr>
      <vt:lpstr>Segoe UI Black</vt:lpstr>
      <vt:lpstr>에스코어 드림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51</cp:revision>
  <dcterms:created xsi:type="dcterms:W3CDTF">2016-05-08T09:58:29Z</dcterms:created>
  <dcterms:modified xsi:type="dcterms:W3CDTF">2021-09-29T16:36:12Z</dcterms:modified>
</cp:coreProperties>
</file>